
<file path=[Content_Types].xml><?xml version="1.0" encoding="utf-8"?>
<Types xmlns="http://schemas.openxmlformats.org/package/2006/content-types">
  <Default Extension="jpeg" ContentType="image/jpeg"/>
  <Default Extension="mp3" ContentType="audio/m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p3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293157-BF74-5825-C135-17B5079928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F480D7F-FD4F-D1A6-6FA0-12F8B344A3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F8FB9C-47F2-56AB-B427-36240FC774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C61834-BEFC-402C-638A-80035673DC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9159A6-B428-1DE5-9920-C6A5D97AC1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3115931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D4C086-DEED-7BB9-C698-B3E8F4C5CE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3A371C-9346-E652-0779-F94B275C7A2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DD854F-2305-122F-9231-F2C5DFB708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4A8E7B-45BD-2BB6-F628-4F19122E6F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5A76EE-4C82-7FD6-1BCB-4C2B81DC83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33094064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9AE9B59-3AD8-6B86-A095-1AC27DA82CF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7543ED4-CEED-250F-7AB2-14BD1A52BDE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D6F8CF-2D83-8621-E49B-4B87AACBE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A6AFB6-7BC8-B27C-3364-96C2797F5E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E94EC1-C3F7-645E-993C-5D7C1793FA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4095878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014C88-DC5F-D1FB-CA57-40058441EC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BE6359-EC16-A8C5-4955-EB1EC8B666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48E5B1-2E49-9DF0-412E-FB6F30F7F7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F1D306-2EC0-FC22-BBDA-B65B895D2E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25271D-A98B-FE72-2B8B-2579BB14A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39852626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BC7AE2-1A7D-A5FB-11DF-EE3D89822E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6F418D-DC44-8ECE-704D-14D7577E5D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A97AE6-8637-F6D2-3FCC-056F202A99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276549-8457-E829-3006-2EA69C41A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6B61C0-40A6-D7AE-C901-D187A8A6F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4261128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ED6480-EEAE-3C17-7681-C88020C61C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47FE75-44E2-F154-CB58-7422E79FAA1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4BA4BBF-E80D-485D-1C6F-07F0326659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DD49E1-9B54-D1C8-0144-135649B077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6F4A36-5C1B-A46C-8F1E-61AE24E66B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0928C0-3A7B-8747-20E5-4F65BE4CF5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1293150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DC8D1-A8F9-2CDB-6DA7-3746BA89CB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40B5C5-C2CD-DA12-B3DA-34A9F1E4DE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F1AA1A-D1CD-AC6F-B1B0-943CD2FC0D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3BB4634-E3A8-4810-3B92-2612F2115BA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CCA869D-19BE-0978-C841-781E47D84D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07C8AC-351D-534A-4426-2BC8428293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2C17743-8069-7280-8CF8-6436BE835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BCE0B54-5574-458E-50F7-00D9018F53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26281068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D0A827-0960-4936-6611-4909B3E50C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26BECFA-7D7E-DC64-5785-3D05B89419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C90BA7C-DFD1-F8DB-CCEC-4DF3528656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B95EBE6-3719-54E8-3CA4-B1BC2CAB5F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20187064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E9A1EB-5943-BE17-E91B-C1E796C248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BEDD534-B180-F758-423F-C9EFDDBEE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731D5B6-A9B8-634A-0377-212D5B9E05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34285208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172B7A-ADC9-CC7C-0A00-85AC9824DF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8419D5-DC1E-FCD1-3A73-59EBE20D47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A1FBA4-E18D-3C9B-8D93-DB6C0DFC81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3ADD92-FB0F-7387-A5A6-ED4DB2D3AD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1FAAF8-DA49-99B8-F8FB-8414AC43A8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463F3E-0409-9EAE-B4CA-B598FFA83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4767658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6AAA95-D05A-82CB-A7C8-8D5CB69BC2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6F88CC1-B982-3616-4442-54574D80001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A142C6-6B00-0476-78FE-EFA7D60442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DCB7893-866F-720D-25AD-A0873C234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C0E16CA-1F14-7B87-69EE-0B791493E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591415-30A7-D454-FF2A-88C7B3BD53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35938160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32AE172-4F4B-F6A6-78CA-36ECA6D621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ED26A30-AD28-4E24-48B5-1B9DECFFBF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3F25C3-BB86-1FE3-ACAE-DC331FE1F1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37064-BCF6-D74A-812E-1E36CD285832}" type="datetimeFigureOut">
              <a:rPr lang="en-UA" smtClean="0"/>
              <a:t>18.08.2023</a:t>
            </a:fld>
            <a:endParaRPr lang="en-U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3ED2C9-E166-FDDB-BF09-90CE2BE1E7E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E9B8BA-D0FD-AF4F-1449-A7D20A83BA8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670DC8-A0C3-0B4B-950A-CC0B2B9EF122}" type="slidenum">
              <a:rPr lang="en-UA" smtClean="0"/>
              <a:t>‹#›</a:t>
            </a:fld>
            <a:endParaRPr lang="en-UA"/>
          </a:p>
        </p:txBody>
      </p:sp>
    </p:spTree>
    <p:extLst>
      <p:ext uri="{BB962C8B-B14F-4D97-AF65-F5344CB8AC3E}">
        <p14:creationId xmlns:p14="http://schemas.microsoft.com/office/powerpoint/2010/main" val="7480735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mp3"/><Relationship Id="rId1" Type="http://schemas.microsoft.com/office/2007/relationships/media" Target="../media/media1.mp3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sample-3s.mp3">
            <a:hlinkClick r:id="" action="ppaction://media"/>
            <a:extLst>
              <a:ext uri="{FF2B5EF4-FFF2-40B4-BE49-F238E27FC236}">
                <a16:creationId xmlns:a16="http://schemas.microsoft.com/office/drawing/2014/main" id="{9A81383C-4007-750D-FE55-453D231AD88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5689600" y="30226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831814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239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vol="8000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mac</dc:creator>
  <cp:lastModifiedBy>mac</cp:lastModifiedBy>
  <cp:revision>1</cp:revision>
  <dcterms:created xsi:type="dcterms:W3CDTF">2023-08-18T19:17:32Z</dcterms:created>
  <dcterms:modified xsi:type="dcterms:W3CDTF">2023-08-18T19:18:32Z</dcterms:modified>
</cp:coreProperties>
</file>

<file path=docProps/thumbnail.jpeg>
</file>